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7" r:id="rId19"/>
    <p:sldId id="348" r:id="rId20"/>
    <p:sldId id="279" r:id="rId21"/>
    <p:sldId id="337" r:id="rId22"/>
    <p:sldId id="288" r:id="rId23"/>
    <p:sldId id="339" r:id="rId24"/>
    <p:sldId id="280" r:id="rId25"/>
    <p:sldId id="340" r:id="rId26"/>
    <p:sldId id="295" r:id="rId27"/>
    <p:sldId id="341" r:id="rId28"/>
    <p:sldId id="342" r:id="rId29"/>
    <p:sldId id="290" r:id="rId30"/>
    <p:sldId id="344" r:id="rId31"/>
    <p:sldId id="285" r:id="rId32"/>
    <p:sldId id="301" r:id="rId33"/>
    <p:sldId id="277" r:id="rId34"/>
    <p:sldId id="299" r:id="rId35"/>
    <p:sldId id="300" r:id="rId36"/>
    <p:sldId id="346" r:id="rId37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48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5481" autoAdjust="0"/>
  </p:normalViewPr>
  <p:slideViewPr>
    <p:cSldViewPr snapToGrid="0">
      <p:cViewPr varScale="1">
        <p:scale>
          <a:sx n="68" d="100"/>
          <a:sy n="68" d="100"/>
        </p:scale>
        <p:origin x="9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0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9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8.png"/><Relationship Id="rId32" Type="http://schemas.openxmlformats.org/officeDocument/2006/relationships/image" Target="../media/image26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7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22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21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8.png"/><Relationship Id="rId28" Type="http://schemas.openxmlformats.org/officeDocument/2006/relationships/image" Target="../media/image24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7.png"/><Relationship Id="rId27" Type="http://schemas.openxmlformats.org/officeDocument/2006/relationships/image" Target="../media/image23.png"/><Relationship Id="rId30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59.xml"/><Relationship Id="rId21" Type="http://schemas.openxmlformats.org/officeDocument/2006/relationships/image" Target="../media/image25.png"/><Relationship Id="rId7" Type="http://schemas.openxmlformats.org/officeDocument/2006/relationships/tags" Target="../tags/tag6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2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9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28.JPG"/><Relationship Id="rId17" Type="http://schemas.openxmlformats.org/officeDocument/2006/relationships/image" Target="../media/image33.png"/><Relationship Id="rId2" Type="http://schemas.openxmlformats.org/officeDocument/2006/relationships/tags" Target="../tags/tag68.xml"/><Relationship Id="rId16" Type="http://schemas.openxmlformats.org/officeDocument/2006/relationships/image" Target="../media/image25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image" Target="../media/image24.png"/><Relationship Id="rId10" Type="http://schemas.openxmlformats.org/officeDocument/2006/relationships/tags" Target="../tags/tag76.xml"/><Relationship Id="rId19" Type="http://schemas.openxmlformats.org/officeDocument/2006/relationships/image" Target="../media/image32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35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image" Target="../media/image37.png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image" Target="../media/image25.png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24.png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image" Target="../media/image23.png"/><Relationship Id="rId10" Type="http://schemas.openxmlformats.org/officeDocument/2006/relationships/tags" Target="../tags/tag96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29.JP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08.xml"/><Relationship Id="rId16" Type="http://schemas.openxmlformats.org/officeDocument/2006/relationships/image" Target="../media/image61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60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63.jpe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62.JP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65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25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image" Target="../media/image23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21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67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6.JP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71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70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71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0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17080</TotalTime>
  <Words>2886</Words>
  <Application>Microsoft Office PowerPoint</Application>
  <PresentationFormat>와이드스크린</PresentationFormat>
  <Paragraphs>780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195</cp:revision>
  <cp:lastPrinted>2016-12-30T17:01:41Z</cp:lastPrinted>
  <dcterms:created xsi:type="dcterms:W3CDTF">2016-12-20T07:51:24Z</dcterms:created>
  <dcterms:modified xsi:type="dcterms:W3CDTF">2017-02-17T04:53:09Z</dcterms:modified>
</cp:coreProperties>
</file>